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Lobster"/>
      <p:regular r:id="rId22"/>
    </p:embeddedFont>
    <p:embeddedFont>
      <p:font typeface="Spectral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obst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Spectral-bold.fntdata"/><Relationship Id="rId23" Type="http://schemas.openxmlformats.org/officeDocument/2006/relationships/font" Target="fonts/Spectral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boldItalic.fntdata"/><Relationship Id="rId25" Type="http://schemas.openxmlformats.org/officeDocument/2006/relationships/font" Target="fonts/Spectra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4efb1a5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4efb1a5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3eb705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3eb705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4a41e508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4a41e508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a856a44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a856a44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4a41e50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4a41e50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a856a44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a856a44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4efb1a5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4efb1a5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4efb1a5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4efb1a5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4efb1a5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4efb1a5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782850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666666"/>
                </a:highlight>
                <a:latin typeface="Lobster"/>
                <a:ea typeface="Lobster"/>
                <a:cs typeface="Lobster"/>
                <a:sym typeface="Lobster"/>
              </a:rPr>
              <a:t>WOTS</a:t>
            </a:r>
            <a:endParaRPr>
              <a:highlight>
                <a:srgbClr val="666666"/>
              </a:highlight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666666"/>
                </a:highlight>
                <a:latin typeface="Lobster"/>
                <a:ea typeface="Lobster"/>
                <a:cs typeface="Lobster"/>
                <a:sym typeface="Lobster"/>
              </a:rPr>
              <a:t> Time Slot Program</a:t>
            </a:r>
            <a:endParaRPr>
              <a:highlight>
                <a:srgbClr val="666666"/>
              </a:highlight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24309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BCS120- Term Project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‘21 Spring Semester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2977825" y="3246400"/>
            <a:ext cx="3045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Team 1- </a:t>
            </a:r>
            <a:endParaRPr b="1"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Hadia Majed, Bruce Alarcon, Kevin Jin, Fatima Ali, Raheel Iqbal</a:t>
            </a:r>
            <a:endParaRPr b="1"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509700" y="1730350"/>
            <a:ext cx="10129200" cy="11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0000"/>
                </a:solidFill>
              </a:rPr>
              <a:t>Any Questions?</a:t>
            </a:r>
            <a:endParaRPr sz="4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458025"/>
            <a:ext cx="3307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Our Roles</a:t>
            </a:r>
            <a:endParaRPr b="1" u="sng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405025" y="2190250"/>
            <a:ext cx="4337700" cy="342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-"/>
            </a:pPr>
            <a:r>
              <a:rPr b="1" lang="en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Algorithms:</a:t>
            </a: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 Raheel Iqbal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-"/>
            </a:pPr>
            <a:r>
              <a:rPr b="1" lang="en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Coding:</a:t>
            </a: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 Kevin Jin, Hadia Majed, Raheel Iqbal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-"/>
            </a:pPr>
            <a:r>
              <a:rPr b="1" lang="en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Flowchart:</a:t>
            </a: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 Fatima Ali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pectral"/>
              <a:buChar char="-"/>
            </a:pPr>
            <a:r>
              <a:rPr b="1" lang="en" u="sng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Powerpoint:</a:t>
            </a:r>
            <a:r>
              <a:rPr lang="en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 Bruce Alarcon</a:t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566398"/>
            <a:ext cx="3027450" cy="1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rgbClr val="000000"/>
                </a:highlight>
              </a:rPr>
              <a:t>What does our program do?</a:t>
            </a:r>
            <a:endParaRPr b="1" u="sng">
              <a:highlight>
                <a:srgbClr val="000000"/>
              </a:highlight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87900" y="1489825"/>
            <a:ext cx="41841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000000"/>
                </a:highlight>
              </a:rPr>
              <a:t>“Word on The Street” (WOTS), is our broadcasting </a:t>
            </a:r>
            <a:r>
              <a:rPr lang="en">
                <a:highlight>
                  <a:srgbClr val="000000"/>
                </a:highlight>
              </a:rPr>
              <a:t>station where we allow clients to purchase time slots for their own purpose. </a:t>
            </a:r>
            <a:endParaRPr>
              <a:highlight>
                <a:srgbClr val="0000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000000"/>
                </a:highlight>
              </a:rPr>
              <a:t>Clients will be able to book and purchase their time slot for a month in advance. </a:t>
            </a:r>
            <a:endParaRPr>
              <a:highlight>
                <a:srgbClr val="000000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925" y="1756313"/>
            <a:ext cx="3681575" cy="24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Demo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87900" y="1489825"/>
            <a:ext cx="45660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Login with Customer ID, 64735 and PIN, 5102</a:t>
            </a:r>
            <a:endParaRPr sz="29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Objectives</a:t>
            </a:r>
            <a:endParaRPr sz="2500"/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" sz="2500"/>
              <a:t>Purchase a time slot</a:t>
            </a:r>
            <a:endParaRPr sz="2500"/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" sz="2500"/>
              <a:t>Get </a:t>
            </a:r>
            <a:r>
              <a:rPr lang="en" sz="2500"/>
              <a:t>receipt</a:t>
            </a:r>
            <a:r>
              <a:rPr lang="en" sz="2500"/>
              <a:t> and confirmation of </a:t>
            </a:r>
            <a:r>
              <a:rPr lang="en" sz="2500"/>
              <a:t>purchased</a:t>
            </a:r>
            <a:r>
              <a:rPr lang="en" sz="2500"/>
              <a:t> slot 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3375"/>
            <a:ext cx="8839199" cy="14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8825"/>
            <a:ext cx="9058850" cy="5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All Time Slots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4900"/>
            <a:ext cx="8839201" cy="232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of Time Slot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1250"/>
            <a:ext cx="8839199" cy="7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Receipt/Invoice of Purchased Time Slot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375" y="1144125"/>
            <a:ext cx="5440217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